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13895"/>
            <a:ext cx="10947042" cy="2196067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119. Hong Hon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Tal-ah 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11923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Majestic Sweetness Sits Enthroned</a:t>
            </a:r>
          </a:p>
          <a:p>
            <a:r>
              <a:rPr lang="en-US" sz="3200" dirty="0"/>
              <a:t>John 19:19</a:t>
            </a:r>
          </a:p>
          <a:p>
            <a:r>
              <a:rPr lang="en-US" sz="3200" dirty="0"/>
              <a:t>Samuel </a:t>
            </a:r>
            <a:r>
              <a:rPr lang="en-US" sz="3200" dirty="0" err="1"/>
              <a:t>Stennett</a:t>
            </a:r>
            <a:r>
              <a:rPr lang="en-US" sz="3200" dirty="0"/>
              <a:t>, 1727-1795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Ab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Migitna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729404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tehpih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hi;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kilawm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hi.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kilawm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hi. 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mu-a, hon ding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delhpah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a’ding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kisuan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kisuan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2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gualzo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pan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honkhia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 sung pan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honkhia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287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Kei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tunpih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hi bang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nungsang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 Nang,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pia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 Nang.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38314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238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119. Hong Hon Topa Jesuh’ Tal-ah  </vt:lpstr>
      <vt:lpstr>1</vt:lpstr>
      <vt:lpstr>2</vt:lpstr>
      <vt:lpstr>3</vt:lpstr>
      <vt:lpstr>4</vt:lpstr>
      <vt:lpstr>5</vt:lpstr>
      <vt:lpstr>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8</cp:revision>
  <dcterms:created xsi:type="dcterms:W3CDTF">2018-10-09T13:17:21Z</dcterms:created>
  <dcterms:modified xsi:type="dcterms:W3CDTF">2018-10-11T15:48:58Z</dcterms:modified>
</cp:coreProperties>
</file>